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 showGuides="1">
      <p:cViewPr>
        <p:scale>
          <a:sx n="29" d="100"/>
          <a:sy n="29" d="100"/>
        </p:scale>
        <p:origin x="276" y="-238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3324-017B-4189-9BB3-941A3DDB9C79}" type="datetimeFigureOut">
              <a:rPr lang="de-DE" smtClean="0"/>
              <a:t>11.08.2022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FA6B6-F1CE-4E2C-836E-6A01C2152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3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CC6E5-83F1-4241-8B5A-091B09459BF4}" type="datetimeFigureOut">
              <a:rPr lang="de-DE" smtClean="0"/>
              <a:t>11.08.2022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C43D-C120-4520-A6BF-B23D2B7B3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32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34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275213" cy="484739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78FC8F2-6C60-B94E-BD24-2CD3C0C1A9F7}"/>
              </a:ext>
            </a:extLst>
          </p:cNvPr>
          <p:cNvSpPr/>
          <p:nvPr userDrawn="1"/>
        </p:nvSpPr>
        <p:spPr>
          <a:xfrm>
            <a:off x="29563954" y="-1"/>
            <a:ext cx="720000" cy="42803763"/>
          </a:xfrm>
          <a:prstGeom prst="rect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759" dirty="0"/>
              <a:t>  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02" y="38202599"/>
            <a:ext cx="5978273" cy="46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923922" y="3260961"/>
            <a:ext cx="12975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Bezeichnung der Klinik, der </a:t>
            </a:r>
            <a:b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selbstständigen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Abteilung oder des Instituts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9" id="{F88DF3A9-6945-4B9A-B269-A2A6B36094E8}" vid="{EE7F2C74-6324-405B-8119-1D6C4077B4B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UKER-FAU_Wissenschaftsposter_DIN_hochformat_englisch</Template>
  <TotalTime>0</TotalTime>
  <Words>11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Company>Universitätsklinikum Erlangen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Neufang, Kathrin</dc:creator>
  <cp:lastModifiedBy>Neufang, Kathrin</cp:lastModifiedBy>
  <cp:revision>4</cp:revision>
  <dcterms:created xsi:type="dcterms:W3CDTF">2022-08-10T14:08:04Z</dcterms:created>
  <dcterms:modified xsi:type="dcterms:W3CDTF">2022-08-11T13:18:30Z</dcterms:modified>
</cp:coreProperties>
</file>