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10" d="100"/>
          <a:sy n="10" d="100"/>
        </p:scale>
        <p:origin x="2168" y="148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3324-017B-4189-9BB3-941A3DDB9C79}" type="datetimeFigureOut">
              <a:rPr lang="de-DE" smtClean="0"/>
              <a:t>11.08.2022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FA6B6-F1CE-4E2C-836E-6A01C2152F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83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CC6E5-83F1-4241-8B5A-091B09459BF4}" type="datetimeFigureOut">
              <a:rPr lang="de-DE" smtClean="0"/>
              <a:t>11.08.2022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8C43D-C120-4520-A6BF-B23D2B7B3B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32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08"/>
          <a:stretch/>
        </p:blipFill>
        <p:spPr>
          <a:xfrm>
            <a:off x="958975" y="38757586"/>
            <a:ext cx="5838166" cy="312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46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" y="-445"/>
            <a:ext cx="30275213" cy="467417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78FC8F2-6C60-B94E-BD24-2CD3C0C1A9F7}"/>
              </a:ext>
            </a:extLst>
          </p:cNvPr>
          <p:cNvSpPr/>
          <p:nvPr userDrawn="1"/>
        </p:nvSpPr>
        <p:spPr>
          <a:xfrm>
            <a:off x="29563954" y="-1"/>
            <a:ext cx="720000" cy="42803763"/>
          </a:xfrm>
          <a:prstGeom prst="rect">
            <a:avLst/>
          </a:prstGeom>
          <a:solidFill>
            <a:srgbClr val="00B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759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1473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9923926" y="3260961"/>
            <a:ext cx="12975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Bezeichnung der Klinik, der </a:t>
            </a:r>
            <a:b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selbstständigen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Abteilung oder des Instituts</a:t>
            </a:r>
            <a:endParaRPr lang="de-D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0" id="{395033DE-9132-4B70-A1D0-0F980A6FE32C}" vid="{FF4788D1-9597-4A41-8DF9-71A8A7C0BBD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UKER-FAU_Wissenschaftsposter_DIN_hochformat_deutsch</Template>
  <TotalTime>0</TotalTime>
  <Words>11</Words>
  <Application>Microsoft Office PowerPoint</Application>
  <PresentationFormat>Benutzerdefiniert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PowerPoint-Präsentation</vt:lpstr>
    </vt:vector>
  </TitlesOfParts>
  <Company>Universitätsklinikum Erlangen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Neufang, Kathrin</dc:creator>
  <cp:lastModifiedBy>Neufang, Kathrin</cp:lastModifiedBy>
  <cp:revision>2</cp:revision>
  <dcterms:created xsi:type="dcterms:W3CDTF">2022-08-10T14:07:24Z</dcterms:created>
  <dcterms:modified xsi:type="dcterms:W3CDTF">2022-08-11T13:15:24Z</dcterms:modified>
</cp:coreProperties>
</file>